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EB4757-B3A0-4EAA-A1D2-BA2D8B1888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3E15418-0E71-40F5-9F0B-8F27FD2EB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C06AD63-255D-433A-9808-67EA81CBF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45437D-4303-46C5-B82A-B5411C096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CFE70D-AD5F-442A-B275-BBEB208DB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5908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2DE465-466B-4CBA-B2B2-377A0111F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83EAEBA-7A51-4ACB-8457-617204059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C463AB-115E-4118-9367-269CF0086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4206216-3703-4FAE-9491-2DA827133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FE55C82-4600-4E0C-B75B-123F0632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212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0448A8E-1F08-432E-9355-DDBC0FC21A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024E15A-ED5F-4910-BC9E-68FB1BC0F9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D4F479F-D831-4B87-A55B-D33592997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8ED82A4-3DE4-4F59-8402-A2C2B1E9C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4C128A7-946A-4D1E-A610-9FE52EF3F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12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04B0F9-27B0-4A51-BB38-ED5E9859E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03D9BF-C4C7-4582-9F8D-F5A9FC46F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4C0F61-ACC9-426A-B81C-A9E79820C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49476C-17C7-4AA0-BF9A-E944F5862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9594D6-A076-46A0-BFD3-FE478C66D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938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FA0B1C-E006-4719-B81F-ECBD36E59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B0F44B0-82E2-4D52-A1F5-7FF841EF8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0E549C1-062E-40AF-B788-68B7B9181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AB3E75-A116-4344-84B8-F9E5D768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F6F9922-74F5-4C4A-8ED6-76D14546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413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238D78-90E5-4F3A-8215-E90722BE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DEA86D-B31A-442E-8FBA-FEA864F43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DB07D92-49CE-4A8B-B397-DE2AEF543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70DC829-6FD6-4E6D-AE3A-EA971A73B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2F630B-7B8B-40CD-8AB0-C026A6F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63A1277-E2B4-41C2-A5AF-DBE38D9F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47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0C8975-99B2-41CE-8A84-7B4020A9B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C0DE42A-5159-4AD9-A82C-EEA3F9919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A230D06-F0BF-4F60-A0BE-B14B2E3211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6CB67B8-26F9-457B-8EFE-6B67723487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CA8F898B-6432-4EE0-B5AA-8D2CD94945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64AC9C9-6848-4B13-8497-0CC3DB711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010F212-650F-4CAF-ACA3-38AF37EDA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6A6480A-C53E-40B6-8F2F-CC87DDD55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47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9A55EC-9E08-4982-AB82-3268F87A8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84BAAE9-541C-4B06-AEF9-B99E26D1B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4530C4F-50BE-4716-B68B-C1E3E7B9F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CC84F54-693A-4E9B-A0F0-BDC5D6A0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128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97CE9C8-3EAE-4B05-895D-5110405E0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5900098-8B2C-465D-BE16-113E2BF75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F4F1596-B273-4368-8D68-DD29B597C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893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5324A5-C558-43C7-9F96-FCF9029CB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729FC3-E1B1-4958-BD16-3E21EE4B2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B8393F-63C9-4847-BF05-FF65B9C15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173D1EA-0B8A-4697-BEAC-AE4812971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20077B1-5915-4A71-93EC-07EC336ED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1C68574-CF58-45EC-B7D5-B96803ECE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1655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3E7117-D461-4E2A-B995-024E4F26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0A0957C-434E-4421-BDB7-401552C86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4459643-5DBC-4488-BFC1-5A242B8A4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FA9E43-6BB8-417F-A075-3B9CA497A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E80719B-B5AE-4171-9038-D1120167F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2321183-D2E6-49E8-9A9D-04534109A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087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F58798C-661D-40A8-824F-733439574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BC5613C-999D-4456-ACC7-B1459E72A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BB9136D-2D4D-4E58-A66C-BC4045F1F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9F65-B1F9-4E96-9B6E-FD571CEF1F1D}" type="datetimeFigureOut">
              <a:rPr lang="pl-PL" smtClean="0"/>
              <a:t>20.09.2020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6C16230-C40E-4AB4-BC00-FB5523167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21857E3-BA13-44A0-B7D6-82F603B8B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EAD3E-A39C-49A1-B641-3937B0CA62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70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78CB3D0-9381-4963-A907-B1C6633E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6955" y="1821165"/>
            <a:ext cx="9718089" cy="3215670"/>
          </a:xfrm>
        </p:spPr>
        <p:txBody>
          <a:bodyPr>
            <a:normAutofit fontScale="90000"/>
          </a:bodyPr>
          <a:lstStyle/>
          <a:p>
            <a:r>
              <a:rPr lang="pl-PL" sz="72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  <a:t>Kandydatura do samorz</a:t>
            </a:r>
            <a:r>
              <a:rPr lang="pl-PL" sz="54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  <a:t>ą</a:t>
            </a:r>
            <a:r>
              <a:rPr lang="pl-PL" sz="72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  <a:t>du </a:t>
            </a:r>
            <a:br>
              <a:rPr lang="pl-PL" sz="72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</a:br>
            <a:r>
              <a:rPr lang="pl-PL" sz="72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  <a:t>uczniowskiego 2020</a:t>
            </a:r>
            <a:br>
              <a:rPr lang="pl-PL" sz="72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</a:br>
            <a:br>
              <a:rPr lang="pl-PL" sz="72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</a:br>
            <a:r>
              <a:rPr lang="pl-PL" sz="72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  <a:t>Julia P</a:t>
            </a:r>
            <a:r>
              <a:rPr lang="pl-PL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  <a:t>ł</a:t>
            </a:r>
            <a:r>
              <a:rPr lang="pl-PL" sz="7200" dirty="0">
                <a:latin typeface="Aparajita" panose="020B0502040204020203" pitchFamily="18" charset="0"/>
                <a:ea typeface="Yu Gothic" panose="020B0400000000000000" pitchFamily="34" charset="-128"/>
                <a:cs typeface="Aparajita" panose="020B0502040204020203" pitchFamily="18" charset="0"/>
              </a:rPr>
              <a:t>ocharczyk VII C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8CEFDF8-0E9A-4B7C-BACC-6856A01A1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flipV="1">
            <a:off x="1988598" y="6858000"/>
            <a:ext cx="7670307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303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D81846-84AB-419B-B1DD-4D718DBBF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82" y="429218"/>
            <a:ext cx="11380433" cy="1753579"/>
          </a:xfrm>
        </p:spPr>
        <p:txBody>
          <a:bodyPr>
            <a:noAutofit/>
          </a:bodyPr>
          <a:lstStyle/>
          <a:p>
            <a:pPr algn="ctr"/>
            <a:r>
              <a:rPr lang="pl-PL" sz="6000" dirty="0">
                <a:latin typeface="Aparajita" panose="02020603050405020304" pitchFamily="18" charset="0"/>
                <a:cs typeface="Aparajita" panose="02020603050405020304" pitchFamily="18" charset="0"/>
              </a:rPr>
              <a:t>Nazywam si</a:t>
            </a:r>
            <a:r>
              <a:rPr lang="pl-PL" sz="4800" dirty="0">
                <a:latin typeface="Aparajita" panose="02020603050405020304" pitchFamily="18" charset="0"/>
                <a:cs typeface="Aparajita" panose="02020603050405020304" pitchFamily="18" charset="0"/>
              </a:rPr>
              <a:t>ę</a:t>
            </a:r>
            <a:r>
              <a:rPr lang="pl-PL" sz="6000" dirty="0">
                <a:latin typeface="Aparajita" panose="02020603050405020304" pitchFamily="18" charset="0"/>
                <a:cs typeface="Aparajita" panose="02020603050405020304" pitchFamily="18" charset="0"/>
              </a:rPr>
              <a:t> Julia P</a:t>
            </a:r>
            <a:r>
              <a:rPr lang="pl-PL" sz="4800" dirty="0">
                <a:latin typeface="Aparajita" panose="02020603050405020304" pitchFamily="18" charset="0"/>
                <a:cs typeface="Aparajita" panose="02020603050405020304" pitchFamily="18" charset="0"/>
              </a:rPr>
              <a:t>ł</a:t>
            </a:r>
            <a:r>
              <a:rPr lang="pl-PL" sz="6000" dirty="0">
                <a:latin typeface="Aparajita" panose="02020603050405020304" pitchFamily="18" charset="0"/>
                <a:cs typeface="Aparajita" panose="02020603050405020304" pitchFamily="18" charset="0"/>
              </a:rPr>
              <a:t>ocharczyk, kandyduje na zast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ę</a:t>
            </a:r>
            <a:r>
              <a:rPr lang="pl-PL" sz="6000" dirty="0">
                <a:latin typeface="Aparajita" panose="02020603050405020304" pitchFamily="18" charset="0"/>
                <a:cs typeface="Aparajita" panose="02020603050405020304" pitchFamily="18" charset="0"/>
              </a:rPr>
              <a:t>pc</a:t>
            </a:r>
            <a:r>
              <a:rPr lang="pl-PL" sz="4800" dirty="0">
                <a:latin typeface="Aparajita" panose="02020603050405020304" pitchFamily="18" charset="0"/>
                <a:cs typeface="Aparajita" panose="02020603050405020304" pitchFamily="18" charset="0"/>
              </a:rPr>
              <a:t>ę</a:t>
            </a:r>
            <a:r>
              <a:rPr lang="pl-PL" sz="6000" dirty="0">
                <a:latin typeface="Aparajita" panose="02020603050405020304" pitchFamily="18" charset="0"/>
                <a:cs typeface="Aparajita" panose="02020603050405020304" pitchFamily="18" charset="0"/>
              </a:rPr>
              <a:t>  przewodnicz</a:t>
            </a:r>
            <a:r>
              <a:rPr lang="pl-PL" sz="4800" dirty="0">
                <a:latin typeface="Aparajita" panose="02020603050405020304" pitchFamily="18" charset="0"/>
                <a:cs typeface="Aparajita" panose="02020603050405020304" pitchFamily="18" charset="0"/>
              </a:rPr>
              <a:t>ą</a:t>
            </a:r>
            <a:r>
              <a:rPr lang="pl-PL" sz="6000" dirty="0">
                <a:latin typeface="Aparajita" panose="02020603050405020304" pitchFamily="18" charset="0"/>
                <a:cs typeface="Aparajita" panose="02020603050405020304" pitchFamily="18" charset="0"/>
              </a:rPr>
              <a:t>cego szko</a:t>
            </a:r>
            <a:r>
              <a:rPr lang="pl-PL" sz="4800" dirty="0">
                <a:latin typeface="Aparajita" panose="02020603050405020304" pitchFamily="18" charset="0"/>
                <a:cs typeface="Aparajita" panose="02020603050405020304" pitchFamily="18" charset="0"/>
              </a:rPr>
              <a:t>ł</a:t>
            </a:r>
            <a:r>
              <a:rPr lang="pl-PL" sz="6000" dirty="0">
                <a:latin typeface="Aparajita" panose="02020603050405020304" pitchFamily="18" charset="0"/>
                <a:cs typeface="Aparajita" panose="02020603050405020304" pitchFamily="18" charset="0"/>
              </a:rPr>
              <a:t>y.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4DCBA4-08C6-44E3-B19D-F041C539A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709" y="2182796"/>
            <a:ext cx="7160581" cy="37918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600" dirty="0"/>
              <a:t>Lubię grać w przeróżne gry. Oglądam </a:t>
            </a:r>
            <a:r>
              <a:rPr lang="pl-PL" sz="2600" dirty="0" err="1"/>
              <a:t>anime</a:t>
            </a:r>
            <a:r>
              <a:rPr lang="pl-PL" sz="2600" dirty="0"/>
              <a:t> i interesuję się </a:t>
            </a:r>
            <a:r>
              <a:rPr lang="pl-PL" sz="2600" dirty="0" err="1"/>
              <a:t>cospley’em</a:t>
            </a:r>
            <a:r>
              <a:rPr lang="pl-PL" sz="2600" dirty="0"/>
              <a:t>. W przyszłości mój zawód chciałabym powiązać z biologią i chemią. To mój pierwszy raz, kiedy zgłaszam się do samorządu szkolnego, lecz obiecuję, że pokażę tutaj swój potencjał.</a:t>
            </a:r>
          </a:p>
          <a:p>
            <a:pPr marL="0" indent="0">
              <a:buNone/>
            </a:pPr>
            <a:endParaRPr lang="pl-PL" sz="2600" dirty="0"/>
          </a:p>
          <a:p>
            <a:pPr marL="0" indent="0">
              <a:buNone/>
            </a:pPr>
            <a:r>
              <a:rPr lang="pl-PL" sz="2600" dirty="0">
                <a:cs typeface="Aparajita" panose="02020603050405020304" pitchFamily="18" charset="0"/>
              </a:rPr>
              <a:t>Od września tego roku jestem uczennicą szkoły podstawowej nr 1. Wcześniej uczyłam się w pobliskiej szkole podstawowej nr 8.</a:t>
            </a:r>
            <a:br>
              <a:rPr lang="pl-PL" sz="2800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3164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3B25C61-8069-4CA1-8AFC-21B72B238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2960" y="347370"/>
            <a:ext cx="6326080" cy="1325563"/>
          </a:xfrm>
        </p:spPr>
        <p:txBody>
          <a:bodyPr/>
          <a:lstStyle/>
          <a:p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Chcia</a:t>
            </a:r>
            <a:r>
              <a:rPr lang="pl-PL" sz="3600" dirty="0">
                <a:latin typeface="Aparajita" panose="02020603050405020304" pitchFamily="18" charset="0"/>
                <a:cs typeface="Aparajita" panose="02020603050405020304" pitchFamily="18" charset="0"/>
              </a:rPr>
              <a:t>ł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abym dla was wprowadzi</a:t>
            </a:r>
            <a:r>
              <a:rPr lang="pl-PL" sz="3600" dirty="0">
                <a:latin typeface="Aparajita" panose="02020603050405020304" pitchFamily="18" charset="0"/>
                <a:cs typeface="Aparajita" panose="02020603050405020304" pitchFamily="18" charset="0"/>
              </a:rPr>
              <a:t>ć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82FA2C-95D9-4C78-B96F-6F00ABD5A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4842" y="1672933"/>
            <a:ext cx="5181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- Dzie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ń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 bez niezapowiedzianych kartkówek,</a:t>
            </a:r>
          </a:p>
          <a:p>
            <a:pPr marL="0" indent="0">
              <a:buNone/>
            </a:pP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- Jedna lektura w roku wybrana przez klas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ę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- Dzie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ń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 Planety - klasa/klasy wychodz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ą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 ze szko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ł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y i zbieraj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ą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pl-PL" sz="2600" dirty="0">
                <a:latin typeface="Aparajita" panose="02020603050405020304" pitchFamily="18" charset="0"/>
                <a:cs typeface="Aparajita" panose="02020603050405020304" pitchFamily="18" charset="0"/>
              </a:rPr>
              <a:t>ś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mieci,</a:t>
            </a:r>
          </a:p>
          <a:p>
            <a:pPr marL="0" indent="0">
              <a:buNone/>
            </a:pP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- Dzie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ń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 </a:t>
            </a:r>
            <a:r>
              <a:rPr lang="pl-PL" dirty="0" err="1">
                <a:latin typeface="Aparajita" panose="02020603050405020304" pitchFamily="18" charset="0"/>
                <a:cs typeface="Aparajita" panose="02020603050405020304" pitchFamily="18" charset="0"/>
              </a:rPr>
              <a:t>fantasy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 - uczniowie krótko opowiadaj</a:t>
            </a:r>
            <a:r>
              <a:rPr lang="pl-PL" sz="2600" dirty="0">
                <a:latin typeface="Aparajita" panose="02020603050405020304" pitchFamily="18" charset="0"/>
                <a:cs typeface="Aparajita" panose="02020603050405020304" pitchFamily="18" charset="0"/>
              </a:rPr>
              <a:t>ą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 o swojej ulubionej postaci z gry, opowiadania, ksi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ąż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ki lub filmu z tego gatunku,</a:t>
            </a:r>
          </a:p>
          <a:p>
            <a:pPr marL="0" indent="0">
              <a:buNone/>
            </a:pP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- Dzie</a:t>
            </a:r>
            <a:r>
              <a:rPr lang="pl-PL" sz="2200" dirty="0">
                <a:latin typeface="Aparajita" panose="02020603050405020304" pitchFamily="18" charset="0"/>
                <a:cs typeface="Aparajita" panose="02020603050405020304" pitchFamily="18" charset="0"/>
              </a:rPr>
              <a:t>ń</a:t>
            </a:r>
            <a:r>
              <a:rPr lang="pl-PL" dirty="0">
                <a:latin typeface="Aparajita" panose="02020603050405020304" pitchFamily="18" charset="0"/>
                <a:cs typeface="Aparajita" panose="02020603050405020304" pitchFamily="18" charset="0"/>
              </a:rPr>
              <a:t> gier planszowych.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7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2AE603-FE0B-4B52-8EA4-F687F521B5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2161"/>
            <a:ext cx="9144000" cy="2387600"/>
          </a:xfrm>
        </p:spPr>
        <p:txBody>
          <a:bodyPr>
            <a:normAutofit/>
          </a:bodyPr>
          <a:lstStyle/>
          <a:p>
            <a:r>
              <a:rPr lang="pl-PL" sz="8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By</a:t>
            </a:r>
            <a:r>
              <a:rPr lang="pl-PL" sz="66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ł</a:t>
            </a:r>
            <a:r>
              <a:rPr lang="pl-PL" sz="8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abym wdzi</a:t>
            </a:r>
            <a:r>
              <a:rPr lang="pl-PL" sz="66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ę</a:t>
            </a:r>
            <a:r>
              <a:rPr lang="pl-PL" sz="8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czna za wasze g</a:t>
            </a:r>
            <a:r>
              <a:rPr lang="pl-PL" sz="66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ł</a:t>
            </a:r>
            <a:r>
              <a:rPr lang="pl-PL" sz="8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osy. Dzi</a:t>
            </a:r>
            <a:r>
              <a:rPr lang="pl-PL" sz="66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ę</a:t>
            </a:r>
            <a:r>
              <a:rPr lang="pl-PL" sz="8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kuj</a:t>
            </a:r>
            <a:r>
              <a:rPr lang="pl-PL" sz="66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ę</a:t>
            </a:r>
            <a:r>
              <a:rPr lang="pl-PL" sz="8000" dirty="0">
                <a:solidFill>
                  <a:schemeClr val="bg2">
                    <a:lumMod val="25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948903A-A950-46FA-8B1F-B1E0538BC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r>
              <a:rPr lang="pl-PL" sz="3600" dirty="0">
                <a:latin typeface="Aparajita" panose="02020603050405020304" pitchFamily="18" charset="0"/>
                <a:cs typeface="Aparajita" panose="02020603050405020304" pitchFamily="18" charset="0"/>
              </a:rPr>
              <a:t>Julia P</a:t>
            </a:r>
            <a:r>
              <a:rPr lang="pl-PL" sz="3200" dirty="0">
                <a:latin typeface="Aparajita" panose="02020603050405020304" pitchFamily="18" charset="0"/>
                <a:cs typeface="Aparajita" panose="02020603050405020304" pitchFamily="18" charset="0"/>
              </a:rPr>
              <a:t>ł</a:t>
            </a:r>
            <a:r>
              <a:rPr lang="pl-PL" sz="3600" dirty="0">
                <a:latin typeface="Aparajita" panose="02020603050405020304" pitchFamily="18" charset="0"/>
                <a:cs typeface="Aparajita" panose="02020603050405020304" pitchFamily="18" charset="0"/>
              </a:rPr>
              <a:t>ocharczyk, VII c</a:t>
            </a:r>
          </a:p>
        </p:txBody>
      </p:sp>
    </p:spTree>
    <p:extLst>
      <p:ext uri="{BB962C8B-B14F-4D97-AF65-F5344CB8AC3E}">
        <p14:creationId xmlns:p14="http://schemas.microsoft.com/office/powerpoint/2010/main" val="363424206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165</Words>
  <Application>Microsoft Office PowerPoint</Application>
  <PresentationFormat>Panoramiczny</PresentationFormat>
  <Paragraphs>13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Motyw pakietu Office</vt:lpstr>
      <vt:lpstr>Kandydatura do samorządu  uczniowskiego 2020  Julia Płocharczyk VII C</vt:lpstr>
      <vt:lpstr>Nazywam się Julia Płocharczyk, kandyduje na zastępcę  przewodniczącego szkoły.</vt:lpstr>
      <vt:lpstr>Chciałabym dla was wprowadzić:</vt:lpstr>
      <vt:lpstr>Byłabym wdzięczna za wasze głosy. Dziękuję!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Kandydatura do samorządu  uczniowskiego 2020</dc:title>
  <dc:creator>Nikola Płocharczyk</dc:creator>
  <cp:lastModifiedBy>Nieznany użytkownik</cp:lastModifiedBy>
  <cp:revision>12</cp:revision>
  <dcterms:created xsi:type="dcterms:W3CDTF">2020-09-20T15:15:05Z</dcterms:created>
  <dcterms:modified xsi:type="dcterms:W3CDTF">2020-09-20T18:00:08Z</dcterms:modified>
</cp:coreProperties>
</file>